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sldIdLst>
    <p:sldId id="256" r:id="rId5"/>
    <p:sldId id="259" r:id="rId6"/>
    <p:sldId id="257" r:id="rId7"/>
    <p:sldId id="260" r:id="rId8"/>
    <p:sldId id="258" r:id="rId9"/>
    <p:sldId id="261" r:id="rId10"/>
    <p:sldId id="263" r:id="rId11"/>
  </p:sldIdLst>
  <p:sldSz cx="20116800" cy="10972800"/>
  <p:notesSz cx="9144000" cy="6858000"/>
  <p:defaultTextStyle>
    <a:defPPr>
      <a:defRPr lang="en-US"/>
    </a:defPPr>
    <a:lvl1pPr marL="0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86223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72447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458670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944894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431117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917341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403564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889788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62" autoAdjust="0"/>
  </p:normalViewPr>
  <p:slideViewPr>
    <p:cSldViewPr>
      <p:cViewPr>
        <p:scale>
          <a:sx n="40" d="100"/>
          <a:sy n="40" d="100"/>
        </p:scale>
        <p:origin x="-888" y="-228"/>
      </p:cViewPr>
      <p:guideLst>
        <p:guide orient="horz" pos="3456"/>
        <p:guide pos="63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633457-E190-4FA9-8C88-82145DF351AD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14563" y="514350"/>
            <a:ext cx="4714875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ED5939-A1CF-4C3A-B4AA-AB297592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341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86223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72447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58670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44894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31117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17341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03564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889788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8760" y="3408684"/>
            <a:ext cx="17099280" cy="23520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7521" y="6217920"/>
            <a:ext cx="14081760" cy="28041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862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724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58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448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311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173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035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889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990600" y="228600"/>
            <a:ext cx="18135600" cy="1066800"/>
          </a:xfrm>
          <a:prstGeom prst="rect">
            <a:avLst/>
          </a:prstGeom>
          <a:ln>
            <a:noFill/>
          </a:ln>
        </p:spPr>
        <p:txBody>
          <a:bodyPr vert="horz" lIns="97244" tIns="48622" rIns="97244" bIns="48622" rtlCol="0" anchor="ctr">
            <a:normAutofit/>
          </a:bodyPr>
          <a:lstStyle>
            <a:lvl1pPr algn="ctr" defTabSz="972447" rtl="0" eaLnBrk="1" latinLnBrk="0" hangingPunct="1">
              <a:spcBef>
                <a:spcPct val="0"/>
              </a:spcBef>
              <a:buNone/>
              <a:defRPr sz="47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mn-MN" sz="4400" dirty="0" smtClean="0">
                <a:solidFill>
                  <a:schemeClr val="accent1"/>
                </a:solidFill>
                <a:latin typeface="Tahoma" panose="020B0604030504040204" pitchFamily="34" charset="0"/>
              </a:rPr>
              <a:t>Алгоритмын</a:t>
            </a:r>
            <a:r>
              <a:rPr lang="mn-MN" sz="4400" baseline="0" dirty="0" smtClean="0">
                <a:solidFill>
                  <a:schemeClr val="accent1"/>
                </a:solidFill>
                <a:latin typeface="Tahoma" panose="020B0604030504040204" pitchFamily="34" charset="0"/>
              </a:rPr>
              <a:t> шинжилгээ, зохиомж</a:t>
            </a:r>
            <a:r>
              <a:rPr lang="mn-MN" sz="4400" dirty="0" smtClean="0">
                <a:solidFill>
                  <a:schemeClr val="accent1"/>
                </a:solidFill>
                <a:latin typeface="Tahoma" panose="020B0604030504040204" pitchFamily="34" charset="0"/>
              </a:rPr>
              <a:t> – Семинар</a:t>
            </a:r>
            <a:r>
              <a:rPr lang="mn-MN" sz="4400" baseline="0" dirty="0" smtClean="0">
                <a:solidFill>
                  <a:schemeClr val="accent1"/>
                </a:solidFill>
                <a:latin typeface="Tahoma" panose="020B0604030504040204" pitchFamily="34" charset="0"/>
              </a:rPr>
              <a:t> </a:t>
            </a:r>
            <a:r>
              <a:rPr lang="mn-MN" sz="4400" baseline="0" dirty="0" smtClean="0">
                <a:solidFill>
                  <a:schemeClr val="accent1"/>
                </a:solidFill>
                <a:latin typeface="Tahoma" panose="020B0604030504040204" pitchFamily="34" charset="0"/>
              </a:rPr>
              <a:t>0</a:t>
            </a:r>
            <a:r>
              <a:rPr lang="en-US" sz="4400" baseline="0" dirty="0" smtClean="0">
                <a:solidFill>
                  <a:schemeClr val="accent1"/>
                </a:solidFill>
                <a:latin typeface="Tahoma" panose="020B0604030504040204" pitchFamily="34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2156458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789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800074" y="439424"/>
            <a:ext cx="4903471" cy="936244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89665" y="439424"/>
            <a:ext cx="14375131" cy="936244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795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7834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9089" y="7051047"/>
            <a:ext cx="17099280" cy="2179320"/>
          </a:xfrm>
        </p:spPr>
        <p:txBody>
          <a:bodyPr anchor="t"/>
          <a:lstStyle>
            <a:lvl1pPr algn="l">
              <a:defRPr sz="4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9089" y="4650747"/>
            <a:ext cx="17099280" cy="2400299"/>
          </a:xfrm>
        </p:spPr>
        <p:txBody>
          <a:bodyPr anchor="b"/>
          <a:lstStyle>
            <a:lvl1pPr marL="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1pPr>
            <a:lvl2pPr marL="48622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72447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3pPr>
            <a:lvl4pPr marL="14586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94489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43111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91734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40356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88978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225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9661" y="2560329"/>
            <a:ext cx="9639300" cy="7241541"/>
          </a:xfrm>
        </p:spPr>
        <p:txBody>
          <a:bodyPr/>
          <a:lstStyle>
            <a:lvl1pPr>
              <a:defRPr sz="3000"/>
            </a:lvl1pPr>
            <a:lvl2pPr>
              <a:defRPr sz="26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64245" y="2560329"/>
            <a:ext cx="9639300" cy="7241541"/>
          </a:xfrm>
        </p:spPr>
        <p:txBody>
          <a:bodyPr/>
          <a:lstStyle>
            <a:lvl1pPr>
              <a:defRPr sz="3000"/>
            </a:lvl1pPr>
            <a:lvl2pPr>
              <a:defRPr sz="26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05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841" y="439420"/>
            <a:ext cx="18105120" cy="1828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2" y="2456181"/>
            <a:ext cx="8888412" cy="1023620"/>
          </a:xfrm>
        </p:spPr>
        <p:txBody>
          <a:bodyPr anchor="b"/>
          <a:lstStyle>
            <a:lvl1pPr marL="0" indent="0">
              <a:buNone/>
              <a:defRPr sz="2600" b="1"/>
            </a:lvl1pPr>
            <a:lvl2pPr marL="486223" indent="0">
              <a:buNone/>
              <a:defRPr sz="2100" b="1"/>
            </a:lvl2pPr>
            <a:lvl3pPr marL="972447" indent="0">
              <a:buNone/>
              <a:defRPr sz="1900" b="1"/>
            </a:lvl3pPr>
            <a:lvl4pPr marL="1458670" indent="0">
              <a:buNone/>
              <a:defRPr sz="1700" b="1"/>
            </a:lvl4pPr>
            <a:lvl5pPr marL="1944894" indent="0">
              <a:buNone/>
              <a:defRPr sz="1700" b="1"/>
            </a:lvl5pPr>
            <a:lvl6pPr marL="2431117" indent="0">
              <a:buNone/>
              <a:defRPr sz="1700" b="1"/>
            </a:lvl6pPr>
            <a:lvl7pPr marL="2917341" indent="0">
              <a:buNone/>
              <a:defRPr sz="1700" b="1"/>
            </a:lvl7pPr>
            <a:lvl8pPr marL="3403564" indent="0">
              <a:buNone/>
              <a:defRPr sz="1700" b="1"/>
            </a:lvl8pPr>
            <a:lvl9pPr marL="3889788" indent="0">
              <a:buNone/>
              <a:defRPr sz="1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42" y="3479802"/>
            <a:ext cx="8888412" cy="6322060"/>
          </a:xfrm>
        </p:spPr>
        <p:txBody>
          <a:bodyPr/>
          <a:lstStyle>
            <a:lvl1pPr>
              <a:defRPr sz="2600"/>
            </a:lvl1pPr>
            <a:lvl2pPr>
              <a:defRPr sz="21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219058" y="2456181"/>
            <a:ext cx="8891906" cy="1023620"/>
          </a:xfrm>
        </p:spPr>
        <p:txBody>
          <a:bodyPr anchor="b"/>
          <a:lstStyle>
            <a:lvl1pPr marL="0" indent="0">
              <a:buNone/>
              <a:defRPr sz="2600" b="1"/>
            </a:lvl1pPr>
            <a:lvl2pPr marL="486223" indent="0">
              <a:buNone/>
              <a:defRPr sz="2100" b="1"/>
            </a:lvl2pPr>
            <a:lvl3pPr marL="972447" indent="0">
              <a:buNone/>
              <a:defRPr sz="1900" b="1"/>
            </a:lvl3pPr>
            <a:lvl4pPr marL="1458670" indent="0">
              <a:buNone/>
              <a:defRPr sz="1700" b="1"/>
            </a:lvl4pPr>
            <a:lvl5pPr marL="1944894" indent="0">
              <a:buNone/>
              <a:defRPr sz="1700" b="1"/>
            </a:lvl5pPr>
            <a:lvl6pPr marL="2431117" indent="0">
              <a:buNone/>
              <a:defRPr sz="1700" b="1"/>
            </a:lvl6pPr>
            <a:lvl7pPr marL="2917341" indent="0">
              <a:buNone/>
              <a:defRPr sz="1700" b="1"/>
            </a:lvl7pPr>
            <a:lvl8pPr marL="3403564" indent="0">
              <a:buNone/>
              <a:defRPr sz="1700" b="1"/>
            </a:lvl8pPr>
            <a:lvl9pPr marL="3889788" indent="0">
              <a:buNone/>
              <a:defRPr sz="1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219058" y="3479802"/>
            <a:ext cx="8891906" cy="6322060"/>
          </a:xfrm>
        </p:spPr>
        <p:txBody>
          <a:bodyPr/>
          <a:lstStyle>
            <a:lvl1pPr>
              <a:defRPr sz="2600"/>
            </a:lvl1pPr>
            <a:lvl2pPr>
              <a:defRPr sz="21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065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399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666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845" y="436880"/>
            <a:ext cx="6618289" cy="1859280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65114" y="436889"/>
            <a:ext cx="11245850" cy="9364981"/>
          </a:xfrm>
        </p:spPr>
        <p:txBody>
          <a:bodyPr/>
          <a:lstStyle>
            <a:lvl1pPr>
              <a:defRPr sz="3400"/>
            </a:lvl1pPr>
            <a:lvl2pPr>
              <a:defRPr sz="3000"/>
            </a:lvl2pPr>
            <a:lvl3pPr>
              <a:defRPr sz="26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5845" y="2296169"/>
            <a:ext cx="6618289" cy="7505701"/>
          </a:xfrm>
        </p:spPr>
        <p:txBody>
          <a:bodyPr/>
          <a:lstStyle>
            <a:lvl1pPr marL="0" indent="0">
              <a:buNone/>
              <a:defRPr sz="1500"/>
            </a:lvl1pPr>
            <a:lvl2pPr marL="486223" indent="0">
              <a:buNone/>
              <a:defRPr sz="1300"/>
            </a:lvl2pPr>
            <a:lvl3pPr marL="972447" indent="0">
              <a:buNone/>
              <a:defRPr sz="1100"/>
            </a:lvl3pPr>
            <a:lvl4pPr marL="1458670" indent="0">
              <a:buNone/>
              <a:defRPr sz="1000"/>
            </a:lvl4pPr>
            <a:lvl5pPr marL="1944894" indent="0">
              <a:buNone/>
              <a:defRPr sz="1000"/>
            </a:lvl5pPr>
            <a:lvl6pPr marL="2431117" indent="0">
              <a:buNone/>
              <a:defRPr sz="1000"/>
            </a:lvl6pPr>
            <a:lvl7pPr marL="2917341" indent="0">
              <a:buNone/>
              <a:defRPr sz="1000"/>
            </a:lvl7pPr>
            <a:lvl8pPr marL="3403564" indent="0">
              <a:buNone/>
              <a:defRPr sz="1000"/>
            </a:lvl8pPr>
            <a:lvl9pPr marL="388978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72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3032" y="7680965"/>
            <a:ext cx="12070080" cy="906781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943032" y="980440"/>
            <a:ext cx="12070080" cy="6583680"/>
          </a:xfrm>
        </p:spPr>
        <p:txBody>
          <a:bodyPr/>
          <a:lstStyle>
            <a:lvl1pPr marL="0" indent="0">
              <a:buNone/>
              <a:defRPr sz="3400"/>
            </a:lvl1pPr>
            <a:lvl2pPr marL="486223" indent="0">
              <a:buNone/>
              <a:defRPr sz="3000"/>
            </a:lvl2pPr>
            <a:lvl3pPr marL="972447" indent="0">
              <a:buNone/>
              <a:defRPr sz="2600"/>
            </a:lvl3pPr>
            <a:lvl4pPr marL="1458670" indent="0">
              <a:buNone/>
              <a:defRPr sz="2100"/>
            </a:lvl4pPr>
            <a:lvl5pPr marL="1944894" indent="0">
              <a:buNone/>
              <a:defRPr sz="2100"/>
            </a:lvl5pPr>
            <a:lvl6pPr marL="2431117" indent="0">
              <a:buNone/>
              <a:defRPr sz="2100"/>
            </a:lvl6pPr>
            <a:lvl7pPr marL="2917341" indent="0">
              <a:buNone/>
              <a:defRPr sz="2100"/>
            </a:lvl7pPr>
            <a:lvl8pPr marL="3403564" indent="0">
              <a:buNone/>
              <a:defRPr sz="2100"/>
            </a:lvl8pPr>
            <a:lvl9pPr marL="3889788" indent="0">
              <a:buNone/>
              <a:defRPr sz="21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43032" y="8587747"/>
            <a:ext cx="12070080" cy="1287779"/>
          </a:xfrm>
        </p:spPr>
        <p:txBody>
          <a:bodyPr/>
          <a:lstStyle>
            <a:lvl1pPr marL="0" indent="0">
              <a:buNone/>
              <a:defRPr sz="1500"/>
            </a:lvl1pPr>
            <a:lvl2pPr marL="486223" indent="0">
              <a:buNone/>
              <a:defRPr sz="1300"/>
            </a:lvl2pPr>
            <a:lvl3pPr marL="972447" indent="0">
              <a:buNone/>
              <a:defRPr sz="1100"/>
            </a:lvl3pPr>
            <a:lvl4pPr marL="1458670" indent="0">
              <a:buNone/>
              <a:defRPr sz="1000"/>
            </a:lvl4pPr>
            <a:lvl5pPr marL="1944894" indent="0">
              <a:buNone/>
              <a:defRPr sz="1000"/>
            </a:lvl5pPr>
            <a:lvl6pPr marL="2431117" indent="0">
              <a:buNone/>
              <a:defRPr sz="1000"/>
            </a:lvl6pPr>
            <a:lvl7pPr marL="2917341" indent="0">
              <a:buNone/>
              <a:defRPr sz="1000"/>
            </a:lvl7pPr>
            <a:lvl8pPr marL="3403564" indent="0">
              <a:buNone/>
              <a:defRPr sz="1000"/>
            </a:lvl8pPr>
            <a:lvl9pPr marL="388978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544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1" y="439420"/>
            <a:ext cx="18105120" cy="1828800"/>
          </a:xfrm>
          <a:prstGeom prst="rect">
            <a:avLst/>
          </a:prstGeom>
        </p:spPr>
        <p:txBody>
          <a:bodyPr vert="horz" lIns="97244" tIns="48622" rIns="97244" bIns="48622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1" y="2560329"/>
            <a:ext cx="18105120" cy="7241541"/>
          </a:xfrm>
          <a:prstGeom prst="rect">
            <a:avLst/>
          </a:prstGeom>
        </p:spPr>
        <p:txBody>
          <a:bodyPr vert="horz" lIns="97244" tIns="48622" rIns="97244" bIns="4862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10170162"/>
            <a:ext cx="4693920" cy="584200"/>
          </a:xfrm>
          <a:prstGeom prst="rect">
            <a:avLst/>
          </a:prstGeom>
        </p:spPr>
        <p:txBody>
          <a:bodyPr vert="horz" lIns="97244" tIns="48622" rIns="97244" bIns="48622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6071F4-70CA-4293-BC45-4B7BC605D6B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73241" y="10170162"/>
            <a:ext cx="6370320" cy="584200"/>
          </a:xfrm>
          <a:prstGeom prst="rect">
            <a:avLst/>
          </a:prstGeom>
        </p:spPr>
        <p:txBody>
          <a:bodyPr vert="horz" lIns="97244" tIns="48622" rIns="97244" bIns="48622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417040" y="10170162"/>
            <a:ext cx="4693920" cy="584200"/>
          </a:xfrm>
          <a:prstGeom prst="rect">
            <a:avLst/>
          </a:prstGeom>
        </p:spPr>
        <p:txBody>
          <a:bodyPr vert="horz" lIns="97244" tIns="48622" rIns="97244" bIns="48622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6C187A-D92F-439E-88E1-17D6A9C2D01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005841" y="1353820"/>
            <a:ext cx="1810512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6851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72447" rtl="0" eaLnBrk="1" latinLnBrk="0" hangingPunct="1">
        <a:spcBef>
          <a:spcPct val="0"/>
        </a:spcBef>
        <a:buNone/>
        <a:defRPr sz="4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4668" indent="-364668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1pPr>
      <a:lvl2pPr marL="790113" indent="-303890" algn="l" defTabSz="972447" rtl="0" eaLnBrk="1" latinLnBrk="0" hangingPunct="1">
        <a:spcBef>
          <a:spcPct val="20000"/>
        </a:spcBef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215559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701782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88005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»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74229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60452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46676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32899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86223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72447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58670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44894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431117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17341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03564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9788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2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2.png"/><Relationship Id="rId5" Type="http://schemas.openxmlformats.org/officeDocument/2006/relationships/image" Target="../media/image4.jp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2.png"/><Relationship Id="rId5" Type="http://schemas.openxmlformats.org/officeDocument/2006/relationships/image" Target="../media/image5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image" Target="../media/image2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image" Target="../media/image2.png"/><Relationship Id="rId5" Type="http://schemas.openxmlformats.org/officeDocument/2006/relationships/image" Target="../media/image7.jp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image" Target="../media/image2.png"/><Relationship Id="rId5" Type="http://schemas.openxmlformats.org/officeDocument/2006/relationships/image" Target="../media/image8.jp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238538" y="1828800"/>
            <a:ext cx="9829801" cy="62759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10068339" y="1828800"/>
            <a:ext cx="9829802" cy="6275950"/>
          </a:xfrm>
          <a:prstGeom prst="rect">
            <a:avLst/>
          </a:prstGeom>
        </p:spPr>
      </p:pic>
      <p:pic>
        <p:nvPicPr>
          <p:cNvPr id="11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71600" y="8610600"/>
            <a:ext cx="19812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74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81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228600" y="1905000"/>
            <a:ext cx="9950563" cy="647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9906829" y="1884946"/>
            <a:ext cx="9981371" cy="6497054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95400" y="8610600"/>
            <a:ext cx="21336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31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6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314901" y="1905000"/>
            <a:ext cx="9743499" cy="65532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10058400" y="1905000"/>
            <a:ext cx="9743499" cy="6553200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47800" y="8650705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664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08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304800" y="1905000"/>
            <a:ext cx="9829282" cy="6324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10007649" y="1884947"/>
            <a:ext cx="9804351" cy="6308558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19200" y="8375984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386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72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9" b="57374"/>
          <a:stretch/>
        </p:blipFill>
        <p:spPr>
          <a:xfrm>
            <a:off x="304799" y="1904999"/>
            <a:ext cx="10264330" cy="56158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626" b="2351"/>
          <a:stretch/>
        </p:blipFill>
        <p:spPr>
          <a:xfrm>
            <a:off x="10569129" y="1905000"/>
            <a:ext cx="9166671" cy="6629400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66800" y="80772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615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4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544"/>
          <a:stretch/>
        </p:blipFill>
        <p:spPr>
          <a:xfrm>
            <a:off x="244642" y="1981200"/>
            <a:ext cx="9824574" cy="592110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456"/>
          <a:stretch/>
        </p:blipFill>
        <p:spPr>
          <a:xfrm>
            <a:off x="9677400" y="1981200"/>
            <a:ext cx="9982200" cy="6661074"/>
          </a:xfrm>
          <a:prstGeom prst="rect">
            <a:avLst/>
          </a:prstGeom>
        </p:spPr>
      </p:pic>
      <p:pic>
        <p:nvPicPr>
          <p:cNvPr id="10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85800" y="8495890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02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93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767"/>
          <a:stretch/>
        </p:blipFill>
        <p:spPr>
          <a:xfrm>
            <a:off x="10467474" y="1981200"/>
            <a:ext cx="9226157" cy="6629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233"/>
          <a:stretch/>
        </p:blipFill>
        <p:spPr>
          <a:xfrm>
            <a:off x="381000" y="1981200"/>
            <a:ext cx="10088701" cy="6629400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" y="8660732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813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7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E34805D5F75B4EB632F5C3922CC490" ma:contentTypeVersion="3" ma:contentTypeDescription="Create a new document." ma:contentTypeScope="" ma:versionID="d0a7988fd6454f210a12c8cc58dfc1c1">
  <xsd:schema xmlns:xsd="http://www.w3.org/2001/XMLSchema" xmlns:xs="http://www.w3.org/2001/XMLSchema" xmlns:p="http://schemas.microsoft.com/office/2006/metadata/properties" xmlns:ns2="bfc60917-8295-4628-b317-ebbf9cfad357" targetNamespace="http://schemas.microsoft.com/office/2006/metadata/properties" ma:root="true" ma:fieldsID="481d73e60d410d285260f2d0e0e887ce" ns2:_="">
    <xsd:import namespace="bfc60917-8295-4628-b317-ebbf9cfad357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c60917-8295-4628-b317-ebbf9cfad357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bfc60917-8295-4628-b317-ebbf9cfad357" xsi:nil="true"/>
  </documentManagement>
</p:properties>
</file>

<file path=customXml/itemProps1.xml><?xml version="1.0" encoding="utf-8"?>
<ds:datastoreItem xmlns:ds="http://schemas.openxmlformats.org/officeDocument/2006/customXml" ds:itemID="{B1C97D7C-AE6E-4C3A-90BE-E56354936B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fc60917-8295-4628-b317-ebbf9cfad35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264CF90-B437-4023-BE00-60E9CFCF907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77508B9-9F90-4027-B9A3-3A785320EA78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bfc60917-8295-4628-b317-ebbf9cfad357"/>
    <ds:schemaRef ds:uri="http://purl.org/dc/elements/1.1/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7054</TotalTime>
  <Words>7</Words>
  <Application>Microsoft Office PowerPoint</Application>
  <PresentationFormat>Custom</PresentationFormat>
  <Paragraphs>7</Paragraphs>
  <Slides>7</Slides>
  <Notes>7</Notes>
  <HiddenSlides>0</HiddenSlides>
  <MMClips>7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Bagaa</dc:creator>
  <cp:lastModifiedBy>Bagaa</cp:lastModifiedBy>
  <cp:revision>481</cp:revision>
  <dcterms:created xsi:type="dcterms:W3CDTF">2020-12-06T12:30:42Z</dcterms:created>
  <dcterms:modified xsi:type="dcterms:W3CDTF">2021-09-23T20:09:27Z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0x010100B0E34805D5F75B4EB632F5C3922CC490</vt:lpwstr>
  </property>
</Properties>
</file>

<file path=docProps/thumbnail.jpeg>
</file>